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F8FB0-F7B3-43CA-9D28-48B20C960DC1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D346-5B1D-4562-94C7-9FE49C0CBB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219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F8FB0-F7B3-43CA-9D28-48B20C960DC1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D346-5B1D-4562-94C7-9FE49C0CBB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463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F8FB0-F7B3-43CA-9D28-48B20C960DC1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D346-5B1D-4562-94C7-9FE49C0CBB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954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F8FB0-F7B3-43CA-9D28-48B20C960DC1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D346-5B1D-4562-94C7-9FE49C0CBB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0663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F8FB0-F7B3-43CA-9D28-48B20C960DC1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D346-5B1D-4562-94C7-9FE49C0CBB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95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F8FB0-F7B3-43CA-9D28-48B20C960DC1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D346-5B1D-4562-94C7-9FE49C0CBB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142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F8FB0-F7B3-43CA-9D28-48B20C960DC1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D346-5B1D-4562-94C7-9FE49C0CBB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7629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F8FB0-F7B3-43CA-9D28-48B20C960DC1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D346-5B1D-4562-94C7-9FE49C0CBB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457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F8FB0-F7B3-43CA-9D28-48B20C960DC1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D346-5B1D-4562-94C7-9FE49C0CBB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155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F8FB0-F7B3-43CA-9D28-48B20C960DC1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D346-5B1D-4562-94C7-9FE49C0CBB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507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F8FB0-F7B3-43CA-9D28-48B20C960DC1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D346-5B1D-4562-94C7-9FE49C0CBB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1990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F8FB0-F7B3-43CA-9D28-48B20C960DC1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BD346-5B1D-4562-94C7-9FE49C0CBB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2735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0590" y="369277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Träna med stjärnorna</a:t>
            </a:r>
            <a:br>
              <a:rPr lang="sv-SE" dirty="0" smtClean="0"/>
            </a:br>
            <a:r>
              <a:rPr lang="sv-SE" dirty="0" smtClean="0"/>
              <a:t>Söndag 9 december</a:t>
            </a:r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1400" b="1" dirty="0" smtClean="0"/>
              <a:t>Träningsdag i Sollentunahallen med några av klubbarnas stjärnor!</a:t>
            </a:r>
          </a:p>
          <a:p>
            <a:pPr marL="0" indent="0">
              <a:buNone/>
            </a:pPr>
            <a:r>
              <a:rPr lang="sv-SE" sz="1400" dirty="0" smtClean="0"/>
              <a:t>11.15-13,30 om du är mellan 10 och 12 år</a:t>
            </a:r>
          </a:p>
          <a:p>
            <a:pPr marL="0" indent="0">
              <a:buNone/>
            </a:pPr>
            <a:r>
              <a:rPr lang="sv-SE" sz="1400" dirty="0" smtClean="0"/>
              <a:t>12,30-14,45 om du är mellan 13 och 15 år</a:t>
            </a:r>
          </a:p>
          <a:p>
            <a:pPr marL="0" indent="0">
              <a:buNone/>
            </a:pPr>
            <a:endParaRPr lang="sv-SE" sz="1400" dirty="0"/>
          </a:p>
          <a:p>
            <a:pPr marL="0" indent="0">
              <a:buNone/>
            </a:pPr>
            <a:r>
              <a:rPr lang="sv-SE" sz="1400" dirty="0" smtClean="0"/>
              <a:t>Du kommer kunna träna med stjärnorna och få lite expertråd – vi bjuder på lunch och du kommer få en T-shirt.</a:t>
            </a:r>
          </a:p>
          <a:p>
            <a:pPr marL="0" indent="0">
              <a:buNone/>
            </a:pPr>
            <a:r>
              <a:rPr lang="sv-SE" sz="1400" dirty="0" smtClean="0"/>
              <a:t>Säkert bjuder de också på autografer och selfie-foton, missa inte denna dag!</a:t>
            </a:r>
          </a:p>
          <a:p>
            <a:pPr marL="0" indent="0">
              <a:buNone/>
            </a:pPr>
            <a:endParaRPr lang="sv-SE" sz="1400" dirty="0"/>
          </a:p>
          <a:p>
            <a:pPr marL="0" indent="0">
              <a:buNone/>
            </a:pPr>
            <a:r>
              <a:rPr lang="sv-SE" sz="1400" b="1" dirty="0" smtClean="0"/>
              <a:t>Anmälan </a:t>
            </a:r>
            <a:r>
              <a:rPr lang="sv-SE" sz="1400" b="1" smtClean="0"/>
              <a:t>senast </a:t>
            </a:r>
            <a:r>
              <a:rPr lang="sv-SE" sz="1400" b="1" smtClean="0"/>
              <a:t>2 </a:t>
            </a:r>
            <a:r>
              <a:rPr lang="sv-SE" sz="1400" b="1" dirty="0" smtClean="0"/>
              <a:t>december till din tränare </a:t>
            </a:r>
            <a:r>
              <a:rPr lang="sv-SE" sz="1400" dirty="0" smtClean="0"/>
              <a:t>– Välj inom vilka två grengrupper du vill träna den här dagen – reservation för att vi behöver skapa jämnstora grupper</a:t>
            </a:r>
          </a:p>
          <a:p>
            <a:pPr>
              <a:buFont typeface="Wingdings" pitchFamily="2" charset="2"/>
              <a:buChar char="q"/>
            </a:pPr>
            <a:r>
              <a:rPr lang="sv-SE" sz="1400" dirty="0" smtClean="0"/>
              <a:t>Sprint/Häck – med Elin Westerlund</a:t>
            </a:r>
          </a:p>
          <a:p>
            <a:pPr>
              <a:buFont typeface="Wingdings" pitchFamily="2" charset="2"/>
              <a:buChar char="q"/>
            </a:pPr>
            <a:r>
              <a:rPr lang="sv-SE" sz="1400" dirty="0" smtClean="0"/>
              <a:t>Hopp – med Angelica Bengtsson och Jesper Hellström (Obs, stav enbart för de äldre ungdomarna och vi sätter krav på att du hoppat tidigare, inga nybörjare)</a:t>
            </a:r>
          </a:p>
          <a:p>
            <a:pPr>
              <a:buFont typeface="Wingdings" pitchFamily="2" charset="2"/>
              <a:buChar char="q"/>
            </a:pPr>
            <a:r>
              <a:rPr lang="sv-SE" sz="1400" dirty="0" smtClean="0"/>
              <a:t>Kast med Frida Åkerström</a:t>
            </a:r>
          </a:p>
          <a:p>
            <a:pPr>
              <a:buFont typeface="Wingdings" pitchFamily="2" charset="2"/>
              <a:buChar char="q"/>
            </a:pPr>
            <a:r>
              <a:rPr lang="sv-SE" sz="1400" dirty="0" smtClean="0"/>
              <a:t>Löpning med Kalle Berglund</a:t>
            </a:r>
          </a:p>
          <a:p>
            <a:pPr marL="0" indent="0">
              <a:buNone/>
            </a:pPr>
            <a:endParaRPr lang="sv-SE" sz="1400" dirty="0"/>
          </a:p>
          <a:p>
            <a:pPr marL="0" indent="0">
              <a:buNone/>
            </a:pPr>
            <a:r>
              <a:rPr lang="sv-SE" sz="1400" dirty="0" smtClean="0"/>
              <a:t>Googla gärna och kolla meriterna på våra stjärnor som deltagit på  OS, VM, EM, SM, Finnkamper och Juniormästerskap.</a:t>
            </a:r>
            <a:endParaRPr lang="sv-SE" sz="1000" dirty="0" smtClean="0"/>
          </a:p>
          <a:p>
            <a:pPr>
              <a:buFont typeface="Wingdings" pitchFamily="2" charset="2"/>
              <a:buChar char="q"/>
            </a:pPr>
            <a:endParaRPr lang="sv-SE" sz="1400" dirty="0"/>
          </a:p>
          <a:p>
            <a:pPr marL="0" indent="0">
              <a:buNone/>
            </a:pPr>
            <a:r>
              <a:rPr lang="sv-SE" sz="1400" dirty="0" smtClean="0"/>
              <a:t>Ange din t-shirtstorlek i anmälan, XS, S, M, L eller XL</a:t>
            </a:r>
          </a:p>
          <a:p>
            <a:pPr marL="0" indent="0">
              <a:buNone/>
            </a:pPr>
            <a:r>
              <a:rPr lang="sv-SE" sz="1400" dirty="0" smtClean="0"/>
              <a:t>Vi behöver också veta om du har några allergier eller annat som påverkar lunchen.</a:t>
            </a:r>
          </a:p>
          <a:p>
            <a:pPr marL="0" indent="0">
              <a:buNone/>
            </a:pPr>
            <a:r>
              <a:rPr lang="sv-SE" sz="1400" dirty="0" smtClean="0"/>
              <a:t>Välkommen till en kul friidrottsdag!</a:t>
            </a:r>
            <a:endParaRPr lang="sv-SE" sz="1400" dirty="0"/>
          </a:p>
        </p:txBody>
      </p:sp>
      <p:pic>
        <p:nvPicPr>
          <p:cNvPr id="6" name="Bildobjekt 3"/>
          <p:cNvPicPr/>
          <p:nvPr/>
        </p:nvPicPr>
        <p:blipFill>
          <a:blip r:embed="rId2"/>
          <a:stretch>
            <a:fillRect/>
          </a:stretch>
        </p:blipFill>
        <p:spPr>
          <a:xfrm>
            <a:off x="539552" y="139010"/>
            <a:ext cx="1478280" cy="1310640"/>
          </a:xfrm>
          <a:prstGeom prst="rect">
            <a:avLst/>
          </a:prstGeom>
        </p:spPr>
      </p:pic>
      <p:pic>
        <p:nvPicPr>
          <p:cNvPr id="7" name="Bildobjekt 4"/>
          <p:cNvPicPr/>
          <p:nvPr/>
        </p:nvPicPr>
        <p:blipFill>
          <a:blip r:embed="rId3"/>
          <a:stretch>
            <a:fillRect/>
          </a:stretch>
        </p:blipFill>
        <p:spPr>
          <a:xfrm>
            <a:off x="6876256" y="73288"/>
            <a:ext cx="1889760" cy="1442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31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196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Träna med stjärnorna Söndag 9 december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Samuelsson</dc:creator>
  <cp:lastModifiedBy>Jan Samuelsson</cp:lastModifiedBy>
  <cp:revision>7</cp:revision>
  <dcterms:created xsi:type="dcterms:W3CDTF">2018-11-25T10:24:14Z</dcterms:created>
  <dcterms:modified xsi:type="dcterms:W3CDTF">2018-11-26T19:58:33Z</dcterms:modified>
</cp:coreProperties>
</file>